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00B0-24DB-B590-F430-3ECE8E0F8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55E1C-9FE3-A5B3-2A04-A093884B1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849A9-D839-86A9-FD5B-EBE270F2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A57BA-C594-37A9-185A-6384FCF1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F50E-8491-441E-D270-8A6ADC75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3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8ED9-D892-0286-AC69-1EEB8B38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FEB85-0DE6-6618-0FB4-AB178B5A8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FDEE9-6CFF-2DEB-233A-6D3FCA80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31FDE-F2EA-1267-2B60-FCFC19DA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D56D8-F7D4-846F-2F78-1C95B839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7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ADE656-4F20-CB42-BE79-058DAA82D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31599B-8E4C-E26E-84A7-AFE5A3E14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CB77-7B4E-4EEC-41C4-F5412D04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01D70-B39D-547B-93F6-5F1467A3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7EA0-F9D3-61C7-C918-8C70588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E8ED-9185-0EA4-12AE-31F8DA03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FF0A-FA80-CDC7-6BB3-4682EC053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80A37-BD13-C3AB-5B72-522C371C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B031-A2F8-7D2F-59B9-44925A7F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FFC81-AD37-5C1A-5C90-33F9F222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9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410F-D5A0-B29B-4C5E-4E56D0BD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F06A4-E600-D70F-A239-BA7AFD71A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6AA8D-993D-76E2-5AD2-3DBE2E62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6CE2-AA7F-5115-3333-21930511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81C4D-74D6-F6A3-C7F0-71B3AE97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7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0C2D-33ED-5904-13CC-02F42A4C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CB4A5-6AE3-7589-0E46-94447B516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4B367-CEAE-D029-3067-30EBAE374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AD116-7589-47FE-B2F6-9FAA9A77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80AB5-A987-5450-9FE2-6F15F3ED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74063-3567-B875-6941-F7F42859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9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0B5C-39D5-D638-2B18-1163A3E5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D0472-9DC2-C2B7-8385-413584C3D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9154A-FD70-03FB-E650-9138CF6F2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2094F-42E4-F8E9-815B-F4742CDB9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778AE-EB59-4B0D-EEA6-F65275C10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8DCEB0-B720-13D6-D0DB-B0F4AD25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C7007-EF94-61DF-E32A-75E3323C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E3F6B-51D6-FD64-C833-657954E2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6307-7376-990B-9808-02D9F9C6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3F7B3-2BAA-BA47-1A93-4025D2014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8E0AAA-BDFD-6231-EC8F-6F2CCE4D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819AE-1A11-0346-0952-323E7CAC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8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C4C29-03F0-9585-7463-257B5706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AA606-CDA2-8767-B309-DEAC5F2C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72FB7-70C4-DD96-4855-C272B950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4A1F-208D-E5C1-77D7-DAD6A369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4460-F85F-6A1E-A788-223167D6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CBA5E-A72F-038E-B9C3-592F652F5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C60D8-A85A-3241-225F-F3E123DC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4D1FB-118F-50C5-B510-9DFCCF9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EB3EF-5A22-8F01-FD5B-CDDB19EC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3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1FD5-E5BC-C29F-63DF-D7715867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75603-18CF-73B1-B170-1C2AFE7A8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751C4-5E51-E375-439A-7F0755580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C5C73-CF7D-AF99-A26C-E3388346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8069A-7FC9-A364-7A9E-436D79B1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AD406-2804-A8CA-D2DA-1F50C314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3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5D527-44B9-07F0-A096-66E7167B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F7024-746E-4E0D-47BD-7F037CFCF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660B-980D-5D77-7DEC-26B2CD477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AB228-8212-334E-BBBD-139B93A4D306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BADA-980D-1E5A-8C9D-3D854477F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6ED9A-0946-CF55-C2AA-474A467E3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B4CE2-E828-3A49-A8AC-8B41508B4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9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1B8EEA5-DF39-C272-7D27-3024E2C92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7" y="0"/>
            <a:ext cx="10394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BE15511-9572-2C7C-3902-8B159DFA0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1" y="0"/>
            <a:ext cx="10027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3678189-7D78-301E-122C-54918740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51" y="0"/>
            <a:ext cx="1001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2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07B07C-AD24-0296-CBD7-FEEE152BE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" y="0"/>
            <a:ext cx="1038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2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D498A95-1A7E-F879-E6E9-7383F091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74" y="0"/>
            <a:ext cx="101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87F37BC-2CC8-AD19-4604-CD13A4CA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290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4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1C397C5-C480-E1E2-5149-875AD0F1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80" y="0"/>
            <a:ext cx="10228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136496-B07F-DFB1-1BDD-0A99E926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3" y="0"/>
            <a:ext cx="10479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510B577-6824-5D99-6DB3-4CDF660E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6" y="0"/>
            <a:ext cx="1036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6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A2CB248-2E36-8786-4A46-D8CE24B6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4" y="0"/>
            <a:ext cx="1042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3D56E1-8D88-CA16-74E2-64A42546D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6" y="0"/>
            <a:ext cx="10308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Maruf Rahman</dc:creator>
  <cp:lastModifiedBy>Maruf Rahman</cp:lastModifiedBy>
  <cp:revision>1</cp:revision>
  <dcterms:created xsi:type="dcterms:W3CDTF">2023-10-02T18:13:34Z</dcterms:created>
  <dcterms:modified xsi:type="dcterms:W3CDTF">2023-10-02T18:22:43Z</dcterms:modified>
</cp:coreProperties>
</file>